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81" r:id="rId6"/>
    <p:sldId id="282" r:id="rId7"/>
    <p:sldId id="270" r:id="rId8"/>
    <p:sldId id="256" r:id="rId9"/>
    <p:sldId id="266" r:id="rId10"/>
    <p:sldId id="267" r:id="rId11"/>
    <p:sldId id="268" r:id="rId12"/>
    <p:sldId id="257" r:id="rId13"/>
    <p:sldId id="258" r:id="rId14"/>
    <p:sldId id="277" r:id="rId15"/>
    <p:sldId id="274" r:id="rId16"/>
    <p:sldId id="276" r:id="rId17"/>
    <p:sldId id="278" r:id="rId18"/>
    <p:sldId id="280" r:id="rId19"/>
    <p:sldId id="259" r:id="rId20"/>
    <p:sldId id="283" r:id="rId21"/>
    <p:sldId id="269" r:id="rId22"/>
    <p:sldId id="279" r:id="rId23"/>
    <p:sldId id="261" r:id="rId24"/>
    <p:sldId id="263" r:id="rId2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2493B-1E85-4019-A38F-B90C95BF5BDB}" vWet="4" dt="2023-03-06T08:48:54.257"/>
    <p1510:client id="{AAA58D40-F2B5-49ED-8A09-0DDF7E5274C1}" v="135" dt="2023-03-06T08:50:16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slot-Stal, Anita van" userId="b360a098-9f0a-40eb-8e3f-a1b4682c2ecf" providerId="ADAL" clId="{AAA58D40-F2B5-49ED-8A09-0DDF7E5274C1}"/>
    <pc:docChg chg="custSel addSld delSld modSld sldOrd">
      <pc:chgData name="Hofslot-Stal, Anita van" userId="b360a098-9f0a-40eb-8e3f-a1b4682c2ecf" providerId="ADAL" clId="{AAA58D40-F2B5-49ED-8A09-0DDF7E5274C1}" dt="2023-03-06T08:50:16.823" v="181" actId="20577"/>
      <pc:docMkLst>
        <pc:docMk/>
      </pc:docMkLst>
      <pc:sldChg chg="modSp mod">
        <pc:chgData name="Hofslot-Stal, Anita van" userId="b360a098-9f0a-40eb-8e3f-a1b4682c2ecf" providerId="ADAL" clId="{AAA58D40-F2B5-49ED-8A09-0DDF7E5274C1}" dt="2023-03-04T11:51:26.483" v="67" actId="1076"/>
        <pc:sldMkLst>
          <pc:docMk/>
          <pc:sldMk cId="2455623208" sldId="257"/>
        </pc:sldMkLst>
        <pc:picChg chg="mod">
          <ac:chgData name="Hofslot-Stal, Anita van" userId="b360a098-9f0a-40eb-8e3f-a1b4682c2ecf" providerId="ADAL" clId="{AAA58D40-F2B5-49ED-8A09-0DDF7E5274C1}" dt="2023-03-04T11:51:26.483" v="67" actId="1076"/>
          <ac:picMkLst>
            <pc:docMk/>
            <pc:sldMk cId="2455623208" sldId="257"/>
            <ac:picMk id="4" creationId="{F6156E45-CB90-46B2-BB68-EE99717B30D6}"/>
          </ac:picMkLst>
        </pc:picChg>
      </pc:sldChg>
      <pc:sldChg chg="modSp mod">
        <pc:chgData name="Hofslot-Stal, Anita van" userId="b360a098-9f0a-40eb-8e3f-a1b4682c2ecf" providerId="ADAL" clId="{AAA58D40-F2B5-49ED-8A09-0DDF7E5274C1}" dt="2023-03-04T11:42:41.885" v="9" actId="255"/>
        <pc:sldMkLst>
          <pc:docMk/>
          <pc:sldMk cId="3865456502" sldId="259"/>
        </pc:sldMkLst>
        <pc:spChg chg="mod">
          <ac:chgData name="Hofslot-Stal, Anita van" userId="b360a098-9f0a-40eb-8e3f-a1b4682c2ecf" providerId="ADAL" clId="{AAA58D40-F2B5-49ED-8A09-0DDF7E5274C1}" dt="2023-03-04T11:42:10.094" v="4"/>
          <ac:spMkLst>
            <pc:docMk/>
            <pc:sldMk cId="3865456502" sldId="259"/>
            <ac:spMk id="2" creationId="{D3747376-8223-41F1-9C79-FAA67EB346D9}"/>
          </ac:spMkLst>
        </pc:spChg>
        <pc:spChg chg="mod">
          <ac:chgData name="Hofslot-Stal, Anita van" userId="b360a098-9f0a-40eb-8e3f-a1b4682c2ecf" providerId="ADAL" clId="{AAA58D40-F2B5-49ED-8A09-0DDF7E5274C1}" dt="2023-03-04T11:42:41.885" v="9" actId="255"/>
          <ac:spMkLst>
            <pc:docMk/>
            <pc:sldMk cId="3865456502" sldId="259"/>
            <ac:spMk id="3" creationId="{3DB07EE7-2428-4736-A8D8-1074CADAA2BA}"/>
          </ac:spMkLst>
        </pc:spChg>
      </pc:sldChg>
      <pc:sldChg chg="delSp modSp mod">
        <pc:chgData name="Hofslot-Stal, Anita van" userId="b360a098-9f0a-40eb-8e3f-a1b4682c2ecf" providerId="ADAL" clId="{AAA58D40-F2B5-49ED-8A09-0DDF7E5274C1}" dt="2023-03-04T11:49:08.760" v="50" actId="14100"/>
        <pc:sldMkLst>
          <pc:docMk/>
          <pc:sldMk cId="2994484611" sldId="267"/>
        </pc:sldMkLst>
        <pc:spChg chg="del mod">
          <ac:chgData name="Hofslot-Stal, Anita van" userId="b360a098-9f0a-40eb-8e3f-a1b4682c2ecf" providerId="ADAL" clId="{AAA58D40-F2B5-49ED-8A09-0DDF7E5274C1}" dt="2023-03-04T11:47:12.627" v="41" actId="478"/>
          <ac:spMkLst>
            <pc:docMk/>
            <pc:sldMk cId="2994484611" sldId="267"/>
            <ac:spMk id="2" creationId="{2B2EC201-E4FB-47A5-8861-A684641FF01F}"/>
          </ac:spMkLst>
        </pc:spChg>
        <pc:spChg chg="del mod">
          <ac:chgData name="Hofslot-Stal, Anita van" userId="b360a098-9f0a-40eb-8e3f-a1b4682c2ecf" providerId="ADAL" clId="{AAA58D40-F2B5-49ED-8A09-0DDF7E5274C1}" dt="2023-03-04T11:47:39.282" v="44" actId="478"/>
          <ac:spMkLst>
            <pc:docMk/>
            <pc:sldMk cId="2994484611" sldId="267"/>
            <ac:spMk id="3" creationId="{834731DC-FD9A-4201-95F6-E545DC7225E3}"/>
          </ac:spMkLst>
        </pc:spChg>
        <pc:picChg chg="mod">
          <ac:chgData name="Hofslot-Stal, Anita van" userId="b360a098-9f0a-40eb-8e3f-a1b4682c2ecf" providerId="ADAL" clId="{AAA58D40-F2B5-49ED-8A09-0DDF7E5274C1}" dt="2023-03-04T11:48:42.763" v="48" actId="692"/>
          <ac:picMkLst>
            <pc:docMk/>
            <pc:sldMk cId="2994484611" sldId="267"/>
            <ac:picMk id="7170" creationId="{E9DE5C17-E331-4759-92D9-1D07517403C0}"/>
          </ac:picMkLst>
        </pc:picChg>
        <pc:picChg chg="mod">
          <ac:chgData name="Hofslot-Stal, Anita van" userId="b360a098-9f0a-40eb-8e3f-a1b4682c2ecf" providerId="ADAL" clId="{AAA58D40-F2B5-49ED-8A09-0DDF7E5274C1}" dt="2023-03-04T11:49:08.760" v="50" actId="14100"/>
          <ac:picMkLst>
            <pc:docMk/>
            <pc:sldMk cId="2994484611" sldId="267"/>
            <ac:picMk id="7172" creationId="{0F56C39F-BF58-4C77-8491-B087BC345C2F}"/>
          </ac:picMkLst>
        </pc:picChg>
      </pc:sldChg>
      <pc:sldChg chg="delSp modSp mod">
        <pc:chgData name="Hofslot-Stal, Anita van" userId="b360a098-9f0a-40eb-8e3f-a1b4682c2ecf" providerId="ADAL" clId="{AAA58D40-F2B5-49ED-8A09-0DDF7E5274C1}" dt="2023-03-04T11:51:08.795" v="66" actId="14100"/>
        <pc:sldMkLst>
          <pc:docMk/>
          <pc:sldMk cId="3675025069" sldId="268"/>
        </pc:sldMkLst>
        <pc:spChg chg="del mod">
          <ac:chgData name="Hofslot-Stal, Anita van" userId="b360a098-9f0a-40eb-8e3f-a1b4682c2ecf" providerId="ADAL" clId="{AAA58D40-F2B5-49ED-8A09-0DDF7E5274C1}" dt="2023-03-04T11:50:15.110" v="58" actId="478"/>
          <ac:spMkLst>
            <pc:docMk/>
            <pc:sldMk cId="3675025069" sldId="268"/>
            <ac:spMk id="2" creationId="{30E349FC-8D19-472F-9D81-E842E7CAC7D0}"/>
          </ac:spMkLst>
        </pc:spChg>
        <pc:spChg chg="del mod">
          <ac:chgData name="Hofslot-Stal, Anita van" userId="b360a098-9f0a-40eb-8e3f-a1b4682c2ecf" providerId="ADAL" clId="{AAA58D40-F2B5-49ED-8A09-0DDF7E5274C1}" dt="2023-03-04T11:49:54.012" v="54" actId="478"/>
          <ac:spMkLst>
            <pc:docMk/>
            <pc:sldMk cId="3675025069" sldId="268"/>
            <ac:spMk id="3" creationId="{BB0969D3-201F-4536-98EF-4874144112BF}"/>
          </ac:spMkLst>
        </pc:spChg>
        <pc:picChg chg="mod">
          <ac:chgData name="Hofslot-Stal, Anita van" userId="b360a098-9f0a-40eb-8e3f-a1b4682c2ecf" providerId="ADAL" clId="{AAA58D40-F2B5-49ED-8A09-0DDF7E5274C1}" dt="2023-03-04T11:51:08.795" v="66" actId="14100"/>
          <ac:picMkLst>
            <pc:docMk/>
            <pc:sldMk cId="3675025069" sldId="268"/>
            <ac:picMk id="8194" creationId="{7BEA8C3B-7E50-43F3-A690-FBDC8AF88BE1}"/>
          </ac:picMkLst>
        </pc:picChg>
        <pc:picChg chg="mod">
          <ac:chgData name="Hofslot-Stal, Anita van" userId="b360a098-9f0a-40eb-8e3f-a1b4682c2ecf" providerId="ADAL" clId="{AAA58D40-F2B5-49ED-8A09-0DDF7E5274C1}" dt="2023-03-04T11:50:57.872" v="64" actId="692"/>
          <ac:picMkLst>
            <pc:docMk/>
            <pc:sldMk cId="3675025069" sldId="268"/>
            <ac:picMk id="8196" creationId="{0A99572E-6581-4D89-AFB2-CE84B0856015}"/>
          </ac:picMkLst>
        </pc:picChg>
      </pc:sldChg>
      <pc:sldChg chg="modSp mod">
        <pc:chgData name="Hofslot-Stal, Anita van" userId="b360a098-9f0a-40eb-8e3f-a1b4682c2ecf" providerId="ADAL" clId="{AAA58D40-F2B5-49ED-8A09-0DDF7E5274C1}" dt="2023-03-06T08:49:01.453" v="80" actId="5793"/>
        <pc:sldMkLst>
          <pc:docMk/>
          <pc:sldMk cId="2417654198" sldId="269"/>
        </pc:sldMkLst>
        <pc:spChg chg="mod">
          <ac:chgData name="Hofslot-Stal, Anita van" userId="b360a098-9f0a-40eb-8e3f-a1b4682c2ecf" providerId="ADAL" clId="{AAA58D40-F2B5-49ED-8A09-0DDF7E5274C1}" dt="2023-03-04T11:42:10.094" v="4"/>
          <ac:spMkLst>
            <pc:docMk/>
            <pc:sldMk cId="2417654198" sldId="269"/>
            <ac:spMk id="2" creationId="{3FC86960-BAA2-4E29-8607-F1BA972F22A2}"/>
          </ac:spMkLst>
        </pc:spChg>
        <pc:spChg chg="mod">
          <ac:chgData name="Hofslot-Stal, Anita van" userId="b360a098-9f0a-40eb-8e3f-a1b4682c2ecf" providerId="ADAL" clId="{AAA58D40-F2B5-49ED-8A09-0DDF7E5274C1}" dt="2023-03-06T08:49:01.453" v="80" actId="5793"/>
          <ac:spMkLst>
            <pc:docMk/>
            <pc:sldMk cId="2417654198" sldId="269"/>
            <ac:spMk id="3" creationId="{B85EC593-DE10-4CA7-B837-F6DB9FB825AB}"/>
          </ac:spMkLst>
        </pc:spChg>
      </pc:sldChg>
      <pc:sldChg chg="addSp delSp modSp add mod">
        <pc:chgData name="Hofslot-Stal, Anita van" userId="b360a098-9f0a-40eb-8e3f-a1b4682c2ecf" providerId="ADAL" clId="{AAA58D40-F2B5-49ED-8A09-0DDF7E5274C1}" dt="2023-03-04T11:45:53.486" v="34" actId="20577"/>
        <pc:sldMkLst>
          <pc:docMk/>
          <pc:sldMk cId="3635705415" sldId="270"/>
        </pc:sldMkLst>
        <pc:spChg chg="mod">
          <ac:chgData name="Hofslot-Stal, Anita van" userId="b360a098-9f0a-40eb-8e3f-a1b4682c2ecf" providerId="ADAL" clId="{AAA58D40-F2B5-49ED-8A09-0DDF7E5274C1}" dt="2023-03-04T11:45:53.486" v="34" actId="20577"/>
          <ac:spMkLst>
            <pc:docMk/>
            <pc:sldMk cId="3635705415" sldId="270"/>
            <ac:spMk id="2" creationId="{4E25C0BE-C584-4858-BE02-9C09093C4B24}"/>
          </ac:spMkLst>
        </pc:spChg>
        <pc:picChg chg="del">
          <ac:chgData name="Hofslot-Stal, Anita van" userId="b360a098-9f0a-40eb-8e3f-a1b4682c2ecf" providerId="ADAL" clId="{AAA58D40-F2B5-49ED-8A09-0DDF7E5274C1}" dt="2023-03-04T11:45:44.281" v="16" actId="478"/>
          <ac:picMkLst>
            <pc:docMk/>
            <pc:sldMk cId="3635705415" sldId="270"/>
            <ac:picMk id="4" creationId="{7974AFBB-66F3-48D3-BCB8-A1DA15E20DEC}"/>
          </ac:picMkLst>
        </pc:picChg>
        <pc:picChg chg="add">
          <ac:chgData name="Hofslot-Stal, Anita van" userId="b360a098-9f0a-40eb-8e3f-a1b4682c2ecf" providerId="ADAL" clId="{AAA58D40-F2B5-49ED-8A09-0DDF7E5274C1}" dt="2023-03-04T11:45:47.628" v="17" actId="22"/>
          <ac:picMkLst>
            <pc:docMk/>
            <pc:sldMk cId="3635705415" sldId="270"/>
            <ac:picMk id="5" creationId="{ED5A31B4-8B42-5DCE-738F-CA2D9A22C6F7}"/>
          </ac:picMkLst>
        </pc:picChg>
      </pc:sldChg>
      <pc:sldChg chg="del">
        <pc:chgData name="Hofslot-Stal, Anita van" userId="b360a098-9f0a-40eb-8e3f-a1b4682c2ecf" providerId="ADAL" clId="{AAA58D40-F2B5-49ED-8A09-0DDF7E5274C1}" dt="2023-03-04T12:01:57.701" v="68" actId="2696"/>
        <pc:sldMkLst>
          <pc:docMk/>
          <pc:sldMk cId="2885445450" sldId="275"/>
        </pc:sldMkLst>
      </pc:sldChg>
      <pc:sldChg chg="modSp mod ord">
        <pc:chgData name="Hofslot-Stal, Anita van" userId="b360a098-9f0a-40eb-8e3f-a1b4682c2ecf" providerId="ADAL" clId="{AAA58D40-F2B5-49ED-8A09-0DDF7E5274C1}" dt="2023-03-04T12:05:30.763" v="72"/>
        <pc:sldMkLst>
          <pc:docMk/>
          <pc:sldMk cId="665068049" sldId="276"/>
        </pc:sldMkLst>
        <pc:spChg chg="mod">
          <ac:chgData name="Hofslot-Stal, Anita van" userId="b360a098-9f0a-40eb-8e3f-a1b4682c2ecf" providerId="ADAL" clId="{AAA58D40-F2B5-49ED-8A09-0DDF7E5274C1}" dt="2023-03-04T12:05:19.285" v="70" actId="255"/>
          <ac:spMkLst>
            <pc:docMk/>
            <pc:sldMk cId="665068049" sldId="276"/>
            <ac:spMk id="3" creationId="{F4D2B0F3-1BCB-4828-A64E-16B84729789E}"/>
          </ac:spMkLst>
        </pc:spChg>
      </pc:sldChg>
      <pc:sldChg chg="modSp mod ord">
        <pc:chgData name="Hofslot-Stal, Anita van" userId="b360a098-9f0a-40eb-8e3f-a1b4682c2ecf" providerId="ADAL" clId="{AAA58D40-F2B5-49ED-8A09-0DDF7E5274C1}" dt="2023-03-04T12:05:33.167" v="74"/>
        <pc:sldMkLst>
          <pc:docMk/>
          <pc:sldMk cId="2572892098" sldId="278"/>
        </pc:sldMkLst>
        <pc:spChg chg="mod">
          <ac:chgData name="Hofslot-Stal, Anita van" userId="b360a098-9f0a-40eb-8e3f-a1b4682c2ecf" providerId="ADAL" clId="{AAA58D40-F2B5-49ED-8A09-0DDF7E5274C1}" dt="2023-03-04T12:05:11.335" v="69" actId="255"/>
          <ac:spMkLst>
            <pc:docMk/>
            <pc:sldMk cId="2572892098" sldId="278"/>
            <ac:spMk id="3" creationId="{E3D72026-1B2C-4221-A932-D81A59F7C1C3}"/>
          </ac:spMkLst>
        </pc:spChg>
      </pc:sldChg>
      <pc:sldChg chg="addSp delSp modSp mod">
        <pc:chgData name="Hofslot-Stal, Anita van" userId="b360a098-9f0a-40eb-8e3f-a1b4682c2ecf" providerId="ADAL" clId="{AAA58D40-F2B5-49ED-8A09-0DDF7E5274C1}" dt="2023-03-04T11:40:25.338" v="2" actId="22"/>
        <pc:sldMkLst>
          <pc:docMk/>
          <pc:sldMk cId="3406740576" sldId="279"/>
        </pc:sldMkLst>
        <pc:spChg chg="add mod">
          <ac:chgData name="Hofslot-Stal, Anita van" userId="b360a098-9f0a-40eb-8e3f-a1b4682c2ecf" providerId="ADAL" clId="{AAA58D40-F2B5-49ED-8A09-0DDF7E5274C1}" dt="2023-03-04T11:40:22.189" v="1" actId="478"/>
          <ac:spMkLst>
            <pc:docMk/>
            <pc:sldMk cId="3406740576" sldId="279"/>
            <ac:spMk id="3" creationId="{BD49EE02-BDF4-3B0D-108C-749ADAF38615}"/>
          </ac:spMkLst>
        </pc:spChg>
        <pc:picChg chg="del">
          <ac:chgData name="Hofslot-Stal, Anita van" userId="b360a098-9f0a-40eb-8e3f-a1b4682c2ecf" providerId="ADAL" clId="{AAA58D40-F2B5-49ED-8A09-0DDF7E5274C1}" dt="2023-03-04T11:40:20.893" v="0" actId="478"/>
          <ac:picMkLst>
            <pc:docMk/>
            <pc:sldMk cId="3406740576" sldId="279"/>
            <ac:picMk id="5" creationId="{A2105D54-A1E6-D670-D6E6-0ED3F689F4D9}"/>
          </ac:picMkLst>
        </pc:picChg>
        <pc:picChg chg="add">
          <ac:chgData name="Hofslot-Stal, Anita van" userId="b360a098-9f0a-40eb-8e3f-a1b4682c2ecf" providerId="ADAL" clId="{AAA58D40-F2B5-49ED-8A09-0DDF7E5274C1}" dt="2023-03-04T11:40:25.338" v="2" actId="22"/>
          <ac:picMkLst>
            <pc:docMk/>
            <pc:sldMk cId="3406740576" sldId="279"/>
            <ac:picMk id="6" creationId="{29571A4A-2522-D8C9-4BA3-7DDF5E606625}"/>
          </ac:picMkLst>
        </pc:picChg>
        <pc:picChg chg="del">
          <ac:chgData name="Hofslot-Stal, Anita van" userId="b360a098-9f0a-40eb-8e3f-a1b4682c2ecf" providerId="ADAL" clId="{AAA58D40-F2B5-49ED-8A09-0DDF7E5274C1}" dt="2023-03-04T11:40:22.189" v="1" actId="478"/>
          <ac:picMkLst>
            <pc:docMk/>
            <pc:sldMk cId="3406740576" sldId="279"/>
            <ac:picMk id="7" creationId="{F7EB8623-2B68-D39B-3A86-012D7E47C532}"/>
          </ac:picMkLst>
        </pc:picChg>
      </pc:sldChg>
      <pc:sldChg chg="delSp modSp add mod setBg delDesignElem">
        <pc:chgData name="Hofslot-Stal, Anita van" userId="b360a098-9f0a-40eb-8e3f-a1b4682c2ecf" providerId="ADAL" clId="{AAA58D40-F2B5-49ED-8A09-0DDF7E5274C1}" dt="2023-03-04T11:45:02.315" v="15" actId="20577"/>
        <pc:sldMkLst>
          <pc:docMk/>
          <pc:sldMk cId="1589374339" sldId="281"/>
        </pc:sldMkLst>
        <pc:spChg chg="mod">
          <ac:chgData name="Hofslot-Stal, Anita van" userId="b360a098-9f0a-40eb-8e3f-a1b4682c2ecf" providerId="ADAL" clId="{AAA58D40-F2B5-49ED-8A09-0DDF7E5274C1}" dt="2023-03-04T11:45:02.315" v="15" actId="20577"/>
          <ac:spMkLst>
            <pc:docMk/>
            <pc:sldMk cId="1589374339" sldId="281"/>
            <ac:spMk id="7" creationId="{75F8C0A5-5C8A-4A7A-9AD8-3051749B479B}"/>
          </ac:spMkLst>
        </pc:spChg>
        <pc:spChg chg="del">
          <ac:chgData name="Hofslot-Stal, Anita van" userId="b360a098-9f0a-40eb-8e3f-a1b4682c2ecf" providerId="ADAL" clId="{AAA58D40-F2B5-49ED-8A09-0DDF7E5274C1}" dt="2023-03-04T11:44:08.815" v="11"/>
          <ac:spMkLst>
            <pc:docMk/>
            <pc:sldMk cId="1589374339" sldId="281"/>
            <ac:spMk id="10" creationId="{3167F201-EA3A-41F3-8305-5985A44A95A1}"/>
          </ac:spMkLst>
        </pc:spChg>
        <pc:spChg chg="del">
          <ac:chgData name="Hofslot-Stal, Anita van" userId="b360a098-9f0a-40eb-8e3f-a1b4682c2ecf" providerId="ADAL" clId="{AAA58D40-F2B5-49ED-8A09-0DDF7E5274C1}" dt="2023-03-04T11:44:08.815" v="11"/>
          <ac:spMkLst>
            <pc:docMk/>
            <pc:sldMk cId="1589374339" sldId="281"/>
            <ac:spMk id="12" creationId="{FFD44D11-B1C5-420A-9591-370DC8BAA10E}"/>
          </ac:spMkLst>
        </pc:spChg>
        <pc:spChg chg="del">
          <ac:chgData name="Hofslot-Stal, Anita van" userId="b360a098-9f0a-40eb-8e3f-a1b4682c2ecf" providerId="ADAL" clId="{AAA58D40-F2B5-49ED-8A09-0DDF7E5274C1}" dt="2023-03-04T11:44:08.815" v="11"/>
          <ac:spMkLst>
            <pc:docMk/>
            <pc:sldMk cId="1589374339" sldId="281"/>
            <ac:spMk id="18" creationId="{1C4DC544-6AEA-484E-A978-32384E2F9BD9}"/>
          </ac:spMkLst>
        </pc:spChg>
        <pc:spChg chg="del">
          <ac:chgData name="Hofslot-Stal, Anita van" userId="b360a098-9f0a-40eb-8e3f-a1b4682c2ecf" providerId="ADAL" clId="{AAA58D40-F2B5-49ED-8A09-0DDF7E5274C1}" dt="2023-03-04T11:44:08.815" v="11"/>
          <ac:spMkLst>
            <pc:docMk/>
            <pc:sldMk cId="1589374339" sldId="281"/>
            <ac:spMk id="20" creationId="{A1F1470C-B594-449D-A8CD-EB7BC156F7BD}"/>
          </ac:spMkLst>
        </pc:spChg>
        <pc:spChg chg="del">
          <ac:chgData name="Hofslot-Stal, Anita van" userId="b360a098-9f0a-40eb-8e3f-a1b4682c2ecf" providerId="ADAL" clId="{AAA58D40-F2B5-49ED-8A09-0DDF7E5274C1}" dt="2023-03-04T11:44:08.815" v="11"/>
          <ac:spMkLst>
            <pc:docMk/>
            <pc:sldMk cId="1589374339" sldId="281"/>
            <ac:spMk id="22" creationId="{B809F8B1-FE88-427F-98C6-1B8CFED80282}"/>
          </ac:spMkLst>
        </pc:spChg>
        <pc:spChg chg="del">
          <ac:chgData name="Hofslot-Stal, Anita van" userId="b360a098-9f0a-40eb-8e3f-a1b4682c2ecf" providerId="ADAL" clId="{AAA58D40-F2B5-49ED-8A09-0DDF7E5274C1}" dt="2023-03-04T11:44:08.815" v="11"/>
          <ac:spMkLst>
            <pc:docMk/>
            <pc:sldMk cId="1589374339" sldId="281"/>
            <ac:spMk id="24" creationId="{2050D290-680D-48D7-9488-498F59E54FFC}"/>
          </ac:spMkLst>
        </pc:spChg>
        <pc:spChg chg="del">
          <ac:chgData name="Hofslot-Stal, Anita van" userId="b360a098-9f0a-40eb-8e3f-a1b4682c2ecf" providerId="ADAL" clId="{AAA58D40-F2B5-49ED-8A09-0DDF7E5274C1}" dt="2023-03-04T11:44:08.815" v="11"/>
          <ac:spMkLst>
            <pc:docMk/>
            <pc:sldMk cId="1589374339" sldId="281"/>
            <ac:spMk id="26" creationId="{E8C81616-E276-41D8-92C5-1C891FE995BE}"/>
          </ac:spMkLst>
        </pc:spChg>
        <pc:spChg chg="del">
          <ac:chgData name="Hofslot-Stal, Anita van" userId="b360a098-9f0a-40eb-8e3f-a1b4682c2ecf" providerId="ADAL" clId="{AAA58D40-F2B5-49ED-8A09-0DDF7E5274C1}" dt="2023-03-04T11:44:08.815" v="11"/>
          <ac:spMkLst>
            <pc:docMk/>
            <pc:sldMk cId="1589374339" sldId="281"/>
            <ac:spMk id="28" creationId="{86BBDB21-2BF1-4C2F-A790-19FBC789C3F2}"/>
          </ac:spMkLst>
        </pc:spChg>
        <pc:spChg chg="del">
          <ac:chgData name="Hofslot-Stal, Anita van" userId="b360a098-9f0a-40eb-8e3f-a1b4682c2ecf" providerId="ADAL" clId="{AAA58D40-F2B5-49ED-8A09-0DDF7E5274C1}" dt="2023-03-04T11:44:08.815" v="11"/>
          <ac:spMkLst>
            <pc:docMk/>
            <pc:sldMk cId="1589374339" sldId="281"/>
            <ac:spMk id="30" creationId="{E78FF87C-9F4A-4F75-998D-3ECB6543BAB8}"/>
          </ac:spMkLst>
        </pc:spChg>
        <pc:cxnChg chg="del">
          <ac:chgData name="Hofslot-Stal, Anita van" userId="b360a098-9f0a-40eb-8e3f-a1b4682c2ecf" providerId="ADAL" clId="{AAA58D40-F2B5-49ED-8A09-0DDF7E5274C1}" dt="2023-03-04T11:44:08.815" v="11"/>
          <ac:cxnSpMkLst>
            <pc:docMk/>
            <pc:sldMk cId="1589374339" sldId="281"/>
            <ac:cxnSpMk id="14" creationId="{9FF46BC6-C78D-47E7-87CF-A1DD38B02BD3}"/>
          </ac:cxnSpMkLst>
        </pc:cxnChg>
        <pc:cxnChg chg="del">
          <ac:chgData name="Hofslot-Stal, Anita van" userId="b360a098-9f0a-40eb-8e3f-a1b4682c2ecf" providerId="ADAL" clId="{AAA58D40-F2B5-49ED-8A09-0DDF7E5274C1}" dt="2023-03-04T11:44:08.815" v="11"/>
          <ac:cxnSpMkLst>
            <pc:docMk/>
            <pc:sldMk cId="1589374339" sldId="281"/>
            <ac:cxnSpMk id="16" creationId="{BE3C958F-F320-49F4-9AB7-FD2F51A7712E}"/>
          </ac:cxnSpMkLst>
        </pc:cxnChg>
      </pc:sldChg>
      <pc:sldChg chg="modSp add mod">
        <pc:chgData name="Hofslot-Stal, Anita van" userId="b360a098-9f0a-40eb-8e3f-a1b4682c2ecf" providerId="ADAL" clId="{AAA58D40-F2B5-49ED-8A09-0DDF7E5274C1}" dt="2023-03-04T11:44:52.478" v="14" actId="1076"/>
        <pc:sldMkLst>
          <pc:docMk/>
          <pc:sldMk cId="2565967749" sldId="282"/>
        </pc:sldMkLst>
        <pc:spChg chg="mod">
          <ac:chgData name="Hofslot-Stal, Anita van" userId="b360a098-9f0a-40eb-8e3f-a1b4682c2ecf" providerId="ADAL" clId="{AAA58D40-F2B5-49ED-8A09-0DDF7E5274C1}" dt="2023-03-04T11:44:29.777" v="12"/>
          <ac:spMkLst>
            <pc:docMk/>
            <pc:sldMk cId="2565967749" sldId="282"/>
            <ac:spMk id="2" creationId="{16068FD6-15A7-49A5-B7BC-F05CEB68B088}"/>
          </ac:spMkLst>
        </pc:spChg>
        <pc:picChg chg="mod">
          <ac:chgData name="Hofslot-Stal, Anita van" userId="b360a098-9f0a-40eb-8e3f-a1b4682c2ecf" providerId="ADAL" clId="{AAA58D40-F2B5-49ED-8A09-0DDF7E5274C1}" dt="2023-03-04T11:44:49.814" v="13" actId="1076"/>
          <ac:picMkLst>
            <pc:docMk/>
            <pc:sldMk cId="2565967749" sldId="282"/>
            <ac:picMk id="5" creationId="{5A95EC1C-99C7-4171-9C4F-4F000BB1303E}"/>
          </ac:picMkLst>
        </pc:picChg>
        <pc:picChg chg="mod">
          <ac:chgData name="Hofslot-Stal, Anita van" userId="b360a098-9f0a-40eb-8e3f-a1b4682c2ecf" providerId="ADAL" clId="{AAA58D40-F2B5-49ED-8A09-0DDF7E5274C1}" dt="2023-03-04T11:44:52.478" v="14" actId="1076"/>
          <ac:picMkLst>
            <pc:docMk/>
            <pc:sldMk cId="2565967749" sldId="282"/>
            <ac:picMk id="7" creationId="{C77BFF5F-2D5C-4ADA-91C8-865500699B3E}"/>
          </ac:picMkLst>
        </pc:picChg>
      </pc:sldChg>
      <pc:sldChg chg="modSp new mod">
        <pc:chgData name="Hofslot-Stal, Anita van" userId="b360a098-9f0a-40eb-8e3f-a1b4682c2ecf" providerId="ADAL" clId="{AAA58D40-F2B5-49ED-8A09-0DDF7E5274C1}" dt="2023-03-06T08:50:16.823" v="181" actId="20577"/>
        <pc:sldMkLst>
          <pc:docMk/>
          <pc:sldMk cId="3957610906" sldId="283"/>
        </pc:sldMkLst>
        <pc:spChg chg="mod">
          <ac:chgData name="Hofslot-Stal, Anita van" userId="b360a098-9f0a-40eb-8e3f-a1b4682c2ecf" providerId="ADAL" clId="{AAA58D40-F2B5-49ED-8A09-0DDF7E5274C1}" dt="2023-03-06T08:49:14.455" v="98" actId="20577"/>
          <ac:spMkLst>
            <pc:docMk/>
            <pc:sldMk cId="3957610906" sldId="283"/>
            <ac:spMk id="2" creationId="{E83059FE-347C-6168-B825-55DCA2A04121}"/>
          </ac:spMkLst>
        </pc:spChg>
        <pc:spChg chg="mod">
          <ac:chgData name="Hofslot-Stal, Anita van" userId="b360a098-9f0a-40eb-8e3f-a1b4682c2ecf" providerId="ADAL" clId="{AAA58D40-F2B5-49ED-8A09-0DDF7E5274C1}" dt="2023-03-06T08:50:16.823" v="181" actId="20577"/>
          <ac:spMkLst>
            <pc:docMk/>
            <pc:sldMk cId="3957610906" sldId="283"/>
            <ac:spMk id="3" creationId="{E58CFC37-44D2-3990-EBB2-FC040432B283}"/>
          </ac:spMkLst>
        </pc:spChg>
      </pc:sldChg>
      <pc:sldChg chg="add del">
        <pc:chgData name="Hofslot-Stal, Anita van" userId="b360a098-9f0a-40eb-8e3f-a1b4682c2ecf" providerId="ADAL" clId="{AAA58D40-F2B5-49ED-8A09-0DDF7E5274C1}" dt="2023-03-04T11:46:27.428" v="35" actId="2696"/>
        <pc:sldMkLst>
          <pc:docMk/>
          <pc:sldMk cId="3399182671" sldId="41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70347-4CF9-4DF5-964E-6F1847BB8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F063F8-661F-4445-BFFF-73AFE68E0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C61E42-3E39-4786-B5EF-F37BB55C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CB3CF2-567D-48AE-A6EC-C1DADEE8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D79D43-1401-4B46-86ED-9A70F594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6878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CE927-3D6C-46B0-B5F0-31FC126A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232448-808A-432A-B070-5B7176673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E16B56-19D5-450D-8F6D-91F4A932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98511F-8A04-4710-8807-9F6A8DFD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352948-6907-421F-8FA0-AD14D904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047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708FDA1-8469-43A4-9A9C-739E15BC7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D50C285-9498-4DCF-B993-ECEA4C168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4DC5C9-AFB4-4C96-A282-0542E29E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827BDE-9DCC-4151-8442-58B71849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DD0263-06C8-4A89-A8FE-F2E135A2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9976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73963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81572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32146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49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72305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45020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32526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8666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4F2BC-1A5C-471C-BC2D-96EBBCEE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5473C4-9E0B-4659-ACEB-F1CCD26F6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006F25-4860-4AA8-B4C3-4F653D2F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6A21B8-3904-49EF-93EB-E40F6314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DAD61B-8F43-4F0E-A631-2841539A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8843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16917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04136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613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86051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989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02252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99939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542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9696F-C046-42E1-B2B5-01165D6C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1D2679-68FC-4C4C-94D5-87567DB84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5C777A-D3C0-4242-8743-EC5B62E6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4BE9F4-9AA4-4223-9C36-F431EA35C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4FB8DB-7AD5-48BF-AF09-6936576A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1079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D8F64-1C54-4A4D-968D-0FD205B4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49ED48-38EB-45D6-AC60-803D138A8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2D7CFD-8414-4CD0-AD50-9B5A1BCCA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CE9CEB-E391-4D83-AE79-50EF65AF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BEBE59-4A7D-4250-BFDC-F0120E4D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0DC46C-EE4D-42E5-B333-4EC3032E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5873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5B929-0A2D-4DB1-92AE-A632E364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C2AC0A-884D-4156-8881-119451552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28EB79-491D-4AA5-BB4D-D6A6B2C80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7E7A3F1-EAA6-4257-8CB8-E9A217132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276717F-CA4D-4400-BEA9-2CB0BD0CA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16A5B4F-25E3-43D0-99AF-374161FD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E734E3E-2718-4DE4-AF3D-DFD3871F6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70A0AB1-5D21-4893-9768-90F0CC1B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36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0E637-D301-4292-AFB4-61C38031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B45F02C-0FD5-4CF1-904B-A9191E7D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C0E9B2-A672-4B74-A861-245A6617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1AC39-0745-498D-8EB0-047CA1FC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2326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FFB7886-0294-4A33-82FA-6424B39B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E46F9B4-965D-43CF-BDDA-4BEC01E6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8419A2-5BE7-40EC-87C8-388CB994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7625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1390E-DFFD-4FE3-868C-212B8D28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0EA82-B6EE-4A06-999D-FAB696A61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B5F704-D897-40F9-8B4B-45041453F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8E821A-E06F-4BD2-80B1-833BCE72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275037-2926-43C1-91F1-AC886CD0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C59654-F1C5-494D-ACDB-4E56C945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2355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4E0A0-94E0-4CC7-ACD4-66CB2C58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D862318-F70C-488A-9367-76E660C8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2387F7-EF25-4EBF-B85B-70EA7F069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3CF567-56ED-4B83-9B22-2B766D6C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D94ACE-E07D-450A-9BE9-81AF8C42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80A413-3586-4AC4-9591-11ACD0B0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0507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925DD20-A97E-4B65-8C14-106BD435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3BADD0-9FFB-4F00-BC75-2205EFB9F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CB7616-DC84-4492-8021-9A9B0395E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FA0E7-65F4-438E-92D5-6B0E8E630F43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B372CF-89AB-4678-ACEC-EFF6E7F41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29CF89-00AE-49B6-B819-3E1B723AC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3424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4B99-5690-4AF8-8AC1-C85A24E06E32}" type="datetimeFigureOut">
              <a:rPr lang="en-NL" smtClean="0"/>
              <a:t>03/06/2023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2344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imeo.com/170008618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xd.adobe.com/view/835df639-9611-4bb9-ada1-988de47ac021-d60e/?fullscreen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alculatie.2jours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AF0CAE-A177-4067-BF9A-31DB71F86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8895" b="2032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711679-56BB-4A51-A15D-E6BC17AD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r>
              <a:rPr lang="nl-NL"/>
              <a:t>Periode 3.3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75F8C0A5-5C8A-4A7A-9AD8-3051749B4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Week 3</a:t>
            </a:r>
          </a:p>
        </p:txBody>
      </p:sp>
    </p:spTree>
    <p:extLst>
      <p:ext uri="{BB962C8B-B14F-4D97-AF65-F5344CB8AC3E}">
        <p14:creationId xmlns:p14="http://schemas.microsoft.com/office/powerpoint/2010/main" val="158937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05643-DFBA-40CE-87EA-280B1644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62" y="692715"/>
            <a:ext cx="8596668" cy="1320800"/>
          </a:xfrm>
        </p:spPr>
        <p:txBody>
          <a:bodyPr/>
          <a:lstStyle/>
          <a:p>
            <a:r>
              <a:rPr lang="nl-NL"/>
              <a:t>CALCULEREN  -  REKENEN  -  CIJFEREN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4E62D8-569B-421C-ADD1-3417CD67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885" y="5889515"/>
            <a:ext cx="5235624" cy="968485"/>
          </a:xfrm>
        </p:spPr>
        <p:txBody>
          <a:bodyPr>
            <a:normAutofit/>
          </a:bodyPr>
          <a:lstStyle/>
          <a:p>
            <a:r>
              <a:rPr lang="nl-NL" sz="3600" b="1"/>
              <a:t>GOKKEN IS DOKKEN!</a:t>
            </a:r>
            <a:endParaRPr lang="en-NL" sz="3600" b="1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07FB1B-AB17-4A27-99B6-77492B31B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483" y="1644957"/>
            <a:ext cx="5798429" cy="2306558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4DC1724-A6A9-4222-BF46-3D7DA8B1AF36}"/>
              </a:ext>
            </a:extLst>
          </p:cNvPr>
          <p:cNvSpPr txBox="1">
            <a:spLocks/>
          </p:cNvSpPr>
          <p:nvPr/>
        </p:nvSpPr>
        <p:spPr>
          <a:xfrm>
            <a:off x="3410443" y="4939690"/>
            <a:ext cx="5235624" cy="96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GISSEN IS MISSEN!</a:t>
            </a:r>
            <a:endParaRPr kumimoji="0" lang="en-NL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589352C-65CE-480C-B9C5-71CDCAB536B0}"/>
              </a:ext>
            </a:extLst>
          </p:cNvPr>
          <p:cNvSpPr txBox="1">
            <a:spLocks/>
          </p:cNvSpPr>
          <p:nvPr/>
        </p:nvSpPr>
        <p:spPr>
          <a:xfrm>
            <a:off x="589518" y="4098036"/>
            <a:ext cx="5235624" cy="96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METEN IS WETEN!</a:t>
            </a:r>
            <a:endParaRPr kumimoji="0" lang="en-NL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71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6F5C9-E1DC-4C52-A64A-53903CB9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43362B58-5195-4A86-BAEC-71C769BE8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4342" y="374083"/>
            <a:ext cx="8723316" cy="6374263"/>
          </a:xfrm>
          <a:prstGeom prst="rect">
            <a:avLst/>
          </a:prstGeom>
          <a:noFill/>
          <a:ln w="63500"/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FF1EE25E-47B1-4639-A02A-84A58D106991}"/>
              </a:ext>
            </a:extLst>
          </p:cNvPr>
          <p:cNvSpPr/>
          <p:nvPr/>
        </p:nvSpPr>
        <p:spPr>
          <a:xfrm>
            <a:off x="5257396" y="127684"/>
            <a:ext cx="1511559" cy="84908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15ABE834-6B9F-48E2-A121-B3D68773C69B}"/>
              </a:ext>
            </a:extLst>
          </p:cNvPr>
          <p:cNvSpPr/>
          <p:nvPr/>
        </p:nvSpPr>
        <p:spPr>
          <a:xfrm>
            <a:off x="6874115" y="109654"/>
            <a:ext cx="1511559" cy="84908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29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36D52-965B-4F85-87F9-758AE240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Inlogcodes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D2B0F3-1BCB-4828-A64E-16B847297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/>
              <a:t>Naam</a:t>
            </a:r>
          </a:p>
          <a:p>
            <a:r>
              <a:rPr lang="nl-NL" sz="2400"/>
              <a:t>Wachtwoord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06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C5E5D-7F9C-4C43-9BCD-066A4C3E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Bereid je goed voor.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D72026-1B2C-4221-A932-D81A59F7C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/>
              <a:t>Bezoek de site van 2Jours</a:t>
            </a:r>
          </a:p>
          <a:p>
            <a:r>
              <a:rPr lang="nl-NL" sz="2400"/>
              <a:t>Lees en bezoek de handleiding</a:t>
            </a:r>
          </a:p>
          <a:p>
            <a:r>
              <a:rPr lang="nl-NL" sz="2400"/>
              <a:t>Bekijk de verschillende instructiefilmpjes</a:t>
            </a:r>
          </a:p>
          <a:p>
            <a:r>
              <a:rPr lang="nl-NL" sz="2400"/>
              <a:t>Ga op onderzoek uit in het programma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892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B4AE8-D4C2-23BE-0092-5718D335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Rondleiding door 2jours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AA1448-0AA9-7736-0AFE-72532F89E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hlinkClick r:id="rId2"/>
              </a:rPr>
              <a:t>https://xd.adobe.com/view/835df639-9611-4bb9-ada1-988de47ac021-d60e/?fullscreen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886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47376-8223-41F1-9C79-FAA67EB3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CALCULATIE VAN HET HELE PROJECT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B07EE7-2428-4736-A8D8-1074CADAA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93240"/>
            <a:ext cx="9968295" cy="5092117"/>
          </a:xfrm>
        </p:spPr>
        <p:txBody>
          <a:bodyPr>
            <a:noAutofit/>
          </a:bodyPr>
          <a:lstStyle/>
          <a:p>
            <a:r>
              <a:rPr lang="nl-NL" sz="2400"/>
              <a:t>Algemene gegevens</a:t>
            </a:r>
          </a:p>
          <a:p>
            <a:r>
              <a:rPr lang="nl-NL" sz="2400"/>
              <a:t>Uurloon is Euro 38,50</a:t>
            </a:r>
          </a:p>
          <a:p>
            <a:r>
              <a:rPr lang="nl-NL" sz="2400"/>
              <a:t>Gebruik van combi’s </a:t>
            </a:r>
          </a:p>
          <a:p>
            <a:r>
              <a:rPr lang="nl-NL" sz="2400"/>
              <a:t>Goed lezen en de juiste keuzes maken.</a:t>
            </a:r>
          </a:p>
          <a:p>
            <a:r>
              <a:rPr lang="nl-NL" sz="2400"/>
              <a:t>Goed gebruik van bestek en tekeningen</a:t>
            </a:r>
          </a:p>
          <a:p>
            <a:r>
              <a:rPr lang="nl-NL" sz="2400"/>
              <a:t>Al je rekenwerk in de uittrekstaten (geen berekeningen apart)</a:t>
            </a:r>
          </a:p>
          <a:p>
            <a:r>
              <a:rPr lang="nl-NL" sz="2400"/>
              <a:t>Controleer je (reken)werk</a:t>
            </a:r>
          </a:p>
          <a:p>
            <a:r>
              <a:rPr lang="nl-NL" sz="2400"/>
              <a:t>Ieder lid maakt zijn/haar eigen </a:t>
            </a:r>
            <a:r>
              <a:rPr lang="nl-NL" sz="2400" b="1"/>
              <a:t>deelbegroting</a:t>
            </a:r>
            <a:r>
              <a:rPr lang="nl-NL" sz="2400"/>
              <a:t> en die dient ook ingeleverd te worden.</a:t>
            </a:r>
          </a:p>
          <a:p>
            <a:r>
              <a:rPr lang="nl-NL" sz="2400"/>
              <a:t>Samenvoegen van alle deelbegrotingen</a:t>
            </a:r>
          </a:p>
          <a:p>
            <a:r>
              <a:rPr lang="nl-NL" sz="2400"/>
              <a:t>Complete begroting incl. staartkosten</a:t>
            </a:r>
            <a:endParaRPr lang="en-NL" sz="2400"/>
          </a:p>
        </p:txBody>
      </p:sp>
    </p:spTree>
    <p:extLst>
      <p:ext uri="{BB962C8B-B14F-4D97-AF65-F5344CB8AC3E}">
        <p14:creationId xmlns:p14="http://schemas.microsoft.com/office/powerpoint/2010/main" val="386545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059FE-347C-6168-B825-55DCA2A0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Algemene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8CFC37-44D2-3990-EBB2-FC040432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/>
              <a:t>Startdatum bouw is 3 april 2023</a:t>
            </a:r>
          </a:p>
          <a:p>
            <a:r>
              <a:rPr lang="nl-NL" sz="4000"/>
              <a:t>120 werkbare dagen</a:t>
            </a:r>
          </a:p>
          <a:p>
            <a:r>
              <a:rPr lang="nl-NL" sz="4000"/>
              <a:t>Oplevering is 20 oktober 2023</a:t>
            </a:r>
          </a:p>
        </p:txBody>
      </p:sp>
    </p:spTree>
    <p:extLst>
      <p:ext uri="{BB962C8B-B14F-4D97-AF65-F5344CB8AC3E}">
        <p14:creationId xmlns:p14="http://schemas.microsoft.com/office/powerpoint/2010/main" val="395761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86960-BAA2-4E29-8607-F1BA972F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Staartkosten: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5EC593-DE10-4CA7-B837-F6DB9FB82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/>
              <a:t>Algemene kosten		7,00 %</a:t>
            </a:r>
          </a:p>
          <a:p>
            <a:r>
              <a:rPr lang="nl-NL" sz="2400"/>
              <a:t>Winst en risico		1,00 %</a:t>
            </a:r>
          </a:p>
          <a:p>
            <a:r>
              <a:rPr lang="nl-NL" sz="2400"/>
              <a:t>Stelposten</a:t>
            </a:r>
          </a:p>
          <a:p>
            <a:endParaRPr lang="nl-NL" sz="2400"/>
          </a:p>
          <a:p>
            <a:r>
              <a:rPr lang="nl-NL" sz="2400"/>
              <a:t>BTW 21%</a:t>
            </a:r>
          </a:p>
          <a:p>
            <a:pPr marL="0" indent="0">
              <a:buNone/>
            </a:pP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417654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9EE02-BDF4-3B0D-108C-749ADAF38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9571A4A-2522-D8C9-4BA3-7DDF5E606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254" y="0"/>
            <a:ext cx="9095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40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96074-EA9B-45E1-9C4C-C860637D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Vragen?</a:t>
            </a:r>
            <a:endParaRPr lang="en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1B3586-2409-42C1-8FD9-67C1B05AD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171CB2-00E3-4024-965D-FB11E3CFD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5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68FD6-15A7-49A5-B7BC-F05CEB68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Project kinderopvang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A95EC1C-99C7-4171-9C4F-4F000BB13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041" y="3429000"/>
            <a:ext cx="8596312" cy="3660906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77BFF5F-2D5C-4ADA-91C8-865500699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55" y="1270000"/>
            <a:ext cx="4137363" cy="350084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8A4983-4733-4257-9FBD-9CBDA2E83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855" y="-50696"/>
            <a:ext cx="6416145" cy="3667051"/>
          </a:xfrm>
          <a:prstGeom prst="rect">
            <a:avLst/>
          </a:prstGeom>
        </p:spPr>
      </p:pic>
      <p:sp>
        <p:nvSpPr>
          <p:cNvPr id="10" name="Pijl: omlaag 9">
            <a:extLst>
              <a:ext uri="{FF2B5EF4-FFF2-40B4-BE49-F238E27FC236}">
                <a16:creationId xmlns:a16="http://schemas.microsoft.com/office/drawing/2014/main" id="{0CC2FC8E-62AD-4942-87BE-591793F5FD68}"/>
              </a:ext>
            </a:extLst>
          </p:cNvPr>
          <p:cNvSpPr/>
          <p:nvPr/>
        </p:nvSpPr>
        <p:spPr>
          <a:xfrm rot="8070616">
            <a:off x="9625351" y="821982"/>
            <a:ext cx="570513" cy="2534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967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312C0-DF59-4A30-8058-8C6022F7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A398DF-544A-40EB-8D57-548C9A9E2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9218" name="Picture 2" descr="Op jou kan ik rekenen - IDEWE | Rekenen">
            <a:extLst>
              <a:ext uri="{FF2B5EF4-FFF2-40B4-BE49-F238E27FC236}">
                <a16:creationId xmlns:a16="http://schemas.microsoft.com/office/drawing/2014/main" id="{A90A14D9-B7B0-4F00-B2E2-76B88D6FA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"/>
            <a:ext cx="12192000" cy="684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1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5C0BE-C584-4858-BE02-9C09093C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Deze week en volgende week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5A31B4-8B42-5DCE-738F-CA2D9A22C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871"/>
            <a:ext cx="12192000" cy="301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0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8701D3B-6ABF-4987-971F-66D99EBE8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8B43ECE-9F5B-4F54-B556-A02E9B521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19200" y="685800"/>
            <a:ext cx="487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9DE5C17-E331-4759-92D9-1D0751740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r="3270"/>
          <a:stretch/>
        </p:blipFill>
        <p:spPr bwMode="auto">
          <a:xfrm>
            <a:off x="99297" y="903157"/>
            <a:ext cx="6125334" cy="558292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0F56C39F-BF58-4C77-8491-B087BC345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r="2629"/>
          <a:stretch/>
        </p:blipFill>
        <p:spPr bwMode="auto">
          <a:xfrm>
            <a:off x="6154954" y="903157"/>
            <a:ext cx="5937750" cy="558292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8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BEA8C3B-7E50-43F3-A690-FBDC8AF88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1325" r="2374" b="5492"/>
          <a:stretch/>
        </p:blipFill>
        <p:spPr bwMode="auto">
          <a:xfrm>
            <a:off x="-1" y="436227"/>
            <a:ext cx="5969657" cy="52945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A99572E-6581-4D89-AFB2-CE84B0856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3020"/>
          <a:stretch/>
        </p:blipFill>
        <p:spPr bwMode="auto">
          <a:xfrm>
            <a:off x="5947794" y="436227"/>
            <a:ext cx="6244206" cy="52945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2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6156E45-CB90-46B2-BB68-EE99717B3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8797" y="2225400"/>
            <a:ext cx="4061254" cy="17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2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3007D-E9A6-484D-8248-EBD3947D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CC505F72-C60F-4BFA-8E8B-CBC52F11E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219585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417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b57d31-47ec-465d-bfe9-1394de3bb8b1" xsi:nil="true"/>
    <lcf76f155ced4ddcb4097134ff3c332f xmlns="1e3ce222-b516-4c4d-b8c8-4bdfb41128c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A5B04E189034A9D315D38C057525C" ma:contentTypeVersion="16" ma:contentTypeDescription="Een nieuw document maken." ma:contentTypeScope="" ma:versionID="0049754b838b806316b92051b8df5248">
  <xsd:schema xmlns:xsd="http://www.w3.org/2001/XMLSchema" xmlns:xs="http://www.w3.org/2001/XMLSchema" xmlns:p="http://schemas.microsoft.com/office/2006/metadata/properties" xmlns:ns2="1e3ce222-b516-4c4d-b8c8-4bdfb41128c1" xmlns:ns3="cdb57d31-47ec-465d-bfe9-1394de3bb8b1" targetNamespace="http://schemas.microsoft.com/office/2006/metadata/properties" ma:root="true" ma:fieldsID="008f8af4400680d5b6fc3df5c67746b0" ns2:_="" ns3:_="">
    <xsd:import namespace="1e3ce222-b516-4c4d-b8c8-4bdfb41128c1"/>
    <xsd:import namespace="cdb57d31-47ec-465d-bfe9-1394de3bb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ce222-b516-4c4d-b8c8-4bdfb411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6fda581a-196f-443f-b2ec-bba2cd2c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7d31-47ec-465d-bfe9-1394de3bb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5c9e3f5-98a7-4659-a093-0b43427076bd}" ma:internalName="TaxCatchAll" ma:showField="CatchAllData" ma:web="cdb57d31-47ec-465d-bfe9-1394de3bb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975683-C2FB-44E9-B73C-2408B30545DB}">
  <ds:schemaRefs>
    <ds:schemaRef ds:uri="1e3ce222-b516-4c4d-b8c8-4bdfb41128c1"/>
    <ds:schemaRef ds:uri="cdb57d31-47ec-465d-bfe9-1394de3bb8b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4542A6-58B8-4F6F-9982-AD70F23087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709AF9-2571-4510-AF9E-95C7D437C52A}">
  <ds:schemaRefs>
    <ds:schemaRef ds:uri="1e3ce222-b516-4c4d-b8c8-4bdfb41128c1"/>
    <ds:schemaRef ds:uri="cdb57d31-47ec-465d-bfe9-1394de3bb8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Kantoorthema</vt:lpstr>
      <vt:lpstr>Facet</vt:lpstr>
      <vt:lpstr>Periode 3.3</vt:lpstr>
      <vt:lpstr>Project kinderopvang</vt:lpstr>
      <vt:lpstr>Deze week en volgende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CALCULEREN  -  REKENEN  -  CIJFEREN</vt:lpstr>
      <vt:lpstr>PowerPoint Presentation</vt:lpstr>
      <vt:lpstr>Inlogcodes</vt:lpstr>
      <vt:lpstr>Bereid je goed voor.</vt:lpstr>
      <vt:lpstr>Rondleiding door 2jours</vt:lpstr>
      <vt:lpstr>CALCULATIE VAN HET HELE PROJECT</vt:lpstr>
      <vt:lpstr>Algemene gegevens</vt:lpstr>
      <vt:lpstr>Staartkosten:</vt:lpstr>
      <vt:lpstr>PowerPoint Presentation</vt:lpstr>
      <vt:lpstr>Vragen?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en Froukje Oosterhuis</dc:creator>
  <cp:revision>1</cp:revision>
  <dcterms:created xsi:type="dcterms:W3CDTF">2021-03-14T15:27:50Z</dcterms:created>
  <dcterms:modified xsi:type="dcterms:W3CDTF">2023-03-06T08:50:26Z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0x01010033AA5B04E189034A9D315D38C057525C</vt:lpwstr>
  </property>
  <property fmtid="{D5CDD505-2E9C-101B-9397-08002B2CF9AE}" pid="3" name="MediaServiceImageTags">
    <vt:lpwstr/>
  </property>
</Properties>
</file>